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1" autoAdjust="0"/>
  </p:normalViewPr>
  <p:slideViewPr>
    <p:cSldViewPr>
      <p:cViewPr>
        <p:scale>
          <a:sx n="100" d="100"/>
          <a:sy n="100" d="100"/>
        </p:scale>
        <p:origin x="14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940A6-5FB9-4D08-839A-3455A632F0A5}" type="datetimeFigureOut">
              <a:rPr lang="en-US" smtClean="0"/>
              <a:t>1/22/2014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2B535-9A35-4D74-97EC-C9F881EB60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4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B535-9A35-4D74-97EC-C9F881EB60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47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B535-9A35-4D74-97EC-C9F881EB60B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64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2743200"/>
            <a:ext cx="5486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3800" dirty="0" smtClean="0">
                <a:solidFill>
                  <a:schemeClr val="bg1"/>
                </a:solidFill>
              </a:rPr>
              <a:t>স্বাগতম</a:t>
            </a:r>
            <a:endParaRPr lang="en-US" sz="13800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850900" y="1066800"/>
            <a:ext cx="7543800" cy="450850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00400" y="2023243"/>
            <a:ext cx="495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1500" dirty="0" smtClean="0">
                <a:solidFill>
                  <a:schemeClr val="bg2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chemeClr val="bg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02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969587"/>
            <a:ext cx="9144001" cy="6269413"/>
          </a:xfrm>
          <a:prstGeom prst="rect">
            <a:avLst/>
          </a:prstGeom>
          <a:solidFill>
            <a:srgbClr val="00B050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১।একটি ছক্কা একবার ছোড়া হলো । ৭ (সাত) পাবার সম্ভাবনা কত 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(ক) ০ (খ) ১ (গ) ২ (ঘ) ৩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তথ্যঃ- একটি মূদ্রাকে তিন বার নিক্ষেপ করা হলো 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প্রশ্নঃ- সর্বাধিক বার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 (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হেড) আসার সম্ভাবনা কত ?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(ক) ১ বার (খ) ২ বার (গ) ৩ বার (ঘ) ৪ বার 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৩।(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i)</a:t>
            </a:r>
            <a:r>
              <a:rPr lang="bn-IN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কোনো ঘটনা ঘটার অনুকূল ফলাফল সর্ব নিম্ন ০(শূন্য) 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 সর্বোচ্চ ১ (এক)।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ii)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ছক্কা নিক্ষেপ পরিক্ষায় নমুনা বিন্দুর সংখ্যা ৬ (ছয়)।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iii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)ছক্কা নিক্ষেপ পরিক্ষায় ৭(সাত) আসার সম্ভাবনা ০ (শূন্য) 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(ক)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ii,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(খ)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I, iii,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গ)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ii, iii, (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ঘ)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i, ii, iii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686199" y="1852614"/>
            <a:ext cx="3155945" cy="4535110"/>
            <a:chOff x="1751014" y="1971675"/>
            <a:chExt cx="3155945" cy="4438650"/>
          </a:xfrm>
        </p:grpSpPr>
        <p:sp>
          <p:nvSpPr>
            <p:cNvPr id="103" name="Oval 102"/>
            <p:cNvSpPr/>
            <p:nvPr/>
          </p:nvSpPr>
          <p:spPr>
            <a:xfrm>
              <a:off x="2908300" y="1971675"/>
              <a:ext cx="614361" cy="54292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1751014" y="3429000"/>
              <a:ext cx="614361" cy="54292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/>
            <p:nvPr/>
          </p:nvSpPr>
          <p:spPr>
            <a:xfrm>
              <a:off x="4292598" y="5867400"/>
              <a:ext cx="614361" cy="54292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" name="Oval Callout 11"/>
          <p:cNvSpPr/>
          <p:nvPr/>
        </p:nvSpPr>
        <p:spPr>
          <a:xfrm>
            <a:off x="2414067" y="76200"/>
            <a:ext cx="2996133" cy="1295400"/>
          </a:xfrm>
          <a:prstGeom prst="wedgeEllipse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7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2971800" y="3048000"/>
            <a:ext cx="3429000" cy="3733800"/>
          </a:xfrm>
          <a:prstGeom prst="flowChartMagneticDisk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-28575" y="762000"/>
            <a:ext cx="2371725" cy="1371600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43150" y="914400"/>
            <a:ext cx="6096000" cy="1371600"/>
          </a:xfrm>
          <a:prstGeom prst="rect">
            <a:avLst/>
          </a:prstGeom>
          <a:solidFill>
            <a:srgbClr val="00B0F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তথ্যঃ একটি মূদ্রা ও একটি ছক্কা একত্রে নিক্ষেপ করা হলো ।</a:t>
            </a:r>
          </a:p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(ক)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সম্ভাব্য ঘটনার 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probability   tree  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অংকন কর 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4864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সকলকে ধন্যবাদ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29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0368" y="1371600"/>
            <a:ext cx="2777514" cy="685800"/>
          </a:xfrm>
          <a:prstGeom prst="rect">
            <a:avLst/>
          </a:prstGeom>
          <a:solidFill>
            <a:schemeClr val="tx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00825" y="401002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2524125"/>
            <a:ext cx="4038600" cy="29718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মোঃ মোখলেছুর রহমান</a:t>
            </a:r>
            <a:endParaRPr lang="bn-IN" sz="2800" i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800" i="1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বড়তারা উচ্চ বিদ্যালয়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ক্ষেতলাল,জয়পুরহাট।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টি,টি,কলেজ,রাজশাহী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প্রশিক্ষণ আইডি নং-২৫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মোবাইল নং-০১৭১৯-১২৮৭০২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17882" y="2524125"/>
            <a:ext cx="2839732" cy="29718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1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3183043" y="304800"/>
            <a:ext cx="2816015" cy="838199"/>
          </a:xfrm>
          <a:prstGeom prst="wedgeRectCallout">
            <a:avLst>
              <a:gd name="adj1" fmla="val -22322"/>
              <a:gd name="adj2" fmla="val 93269"/>
            </a:avLst>
          </a:prstGeom>
          <a:solidFill>
            <a:schemeClr val="bg2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3207" y="1447800"/>
            <a:ext cx="5881231" cy="4343400"/>
          </a:xfrm>
          <a:prstGeom prst="rect">
            <a:avLst/>
          </a:prstGeom>
          <a:solidFill>
            <a:srgbClr val="00B05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শ্রেণিঃ দশম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 উচ্চতর গণিত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পাঠঃ সম্ভাবনা 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তারিখঃ ১৮-০১-২০১৪ ইং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48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1061" y="1114426"/>
            <a:ext cx="3571875" cy="227647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33975" y="1104901"/>
            <a:ext cx="3505200" cy="227647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57775" y="3451798"/>
            <a:ext cx="3657599" cy="222885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90736" y="1"/>
            <a:ext cx="4724400" cy="1066800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29337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লুডুর গুটি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334125" y="2867023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লুডু খেলা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3505200"/>
            <a:ext cx="3462336" cy="2175448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52686" y="5867399"/>
            <a:ext cx="2000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মুদ্রা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0" y="59436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মুদ্রা নিক্ষেপ (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H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T)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44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8" grpId="0" animBg="1"/>
      <p:bldP spid="9" grpId="0"/>
      <p:bldP spid="10" grpId="0"/>
      <p:bldP spid="4" grpId="0" animBg="1"/>
      <p:bldP spid="7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50" y="76200"/>
            <a:ext cx="7543800" cy="1219200"/>
          </a:xfrm>
          <a:prstGeom prst="rect">
            <a:avLst/>
          </a:prstGeom>
          <a:solidFill>
            <a:srgbClr val="00B0F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শিরোনামঃ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ছক্কা,মুদ্রা ও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probability  tree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1700851" y="1447800"/>
            <a:ext cx="4389749" cy="1447800"/>
          </a:xfrm>
          <a:prstGeom prst="wedgeEllipseCallout">
            <a:avLst>
              <a:gd name="adj1" fmla="val -23802"/>
              <a:gd name="adj2" fmla="val 73026"/>
            </a:avLst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352800"/>
            <a:ext cx="7543800" cy="342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algn="ctr"/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(ক) সম্ভাবনার ধারণা ব্যাখ্যা করতে পারবে ।</a:t>
            </a:r>
          </a:p>
          <a:p>
            <a:pPr algn="ctr"/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(খ)সম্ভাবনার সাংখ্যিক মান নির্ণয় প্রণালী জানবে । </a:t>
            </a:r>
          </a:p>
          <a:p>
            <a:pPr algn="ctr"/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(ঘ) মুদ্রা ও ছক্কা নিক্ষেপ পরিক্ষায়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probability  tree  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তৈরি করতে পারবে ।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55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02523" y="38100"/>
            <a:ext cx="6177154" cy="990600"/>
          </a:xfrm>
          <a:prstGeom prst="ellipse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উপস্থাপন-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1078556"/>
            <a:ext cx="3886200" cy="3276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3475929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লুডু খেলা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0" y="4267200"/>
            <a:ext cx="1902523" cy="9715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 কাজ-(৪)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7106" y="4391025"/>
            <a:ext cx="5250787" cy="876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ছক্কা নিক্ষেপ পরিক্ষায় সম্ভাব্য ফলাফলগুলো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94802" y="5410200"/>
            <a:ext cx="1639197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</a:rPr>
              <a:t>সমাধান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72257" y="5486400"/>
            <a:ext cx="53804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ছক্কা নিক্ষেপ পরিক্ষায় সম্ভাব্য ফলাফলগুলো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হচ্ছেঃ ১, ২, ৩, ৪, ৫, ৬ 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70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8100" y="2852737"/>
            <a:ext cx="2209800" cy="1143000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bn-IN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228600"/>
            <a:ext cx="5467350" cy="2438398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72817" y="4695437"/>
            <a:ext cx="1740365" cy="1143000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2700" y="5062537"/>
            <a:ext cx="1181100" cy="571500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১ম মুদ্রার পিঠ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0" y="4033837"/>
            <a:ext cx="457200" cy="352425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86475" y="6172200"/>
            <a:ext cx="457200" cy="352425"/>
          </a:xfrm>
          <a:prstGeom prst="rect">
            <a:avLst/>
          </a:prstGeom>
          <a:solidFill>
            <a:srgbClr val="00B0F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172200" y="5562600"/>
            <a:ext cx="457200" cy="352425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096000" y="4648200"/>
            <a:ext cx="457200" cy="352425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267200" y="5738812"/>
            <a:ext cx="457200" cy="352425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267200" y="4471987"/>
            <a:ext cx="457200" cy="352425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24400" y="4033837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২য় মুদ্রায়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48225" y="454741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২য় মুদ্রায়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934971" y="6179910"/>
            <a:ext cx="61106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IN" sz="1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২য় মুদ্রায়</a:t>
            </a:r>
            <a:endParaRPr lang="en-US" sz="12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67050" y="1893498"/>
            <a:ext cx="3543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মুদ্রা নিক্ষেপ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7000" y="2971800"/>
            <a:ext cx="5257800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একবার মুদ্রা নিক্ষেপ পরিক্ষায় 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probability  tree  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তৈরি কর 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5634037"/>
            <a:ext cx="609600" cy="28098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00512" y="2971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074546" y="30087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24" idx="1"/>
          </p:cNvCxnSpPr>
          <p:nvPr/>
        </p:nvCxnSpPr>
        <p:spPr>
          <a:xfrm flipV="1">
            <a:off x="3733800" y="4648200"/>
            <a:ext cx="533400" cy="41433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5" idx="1"/>
          </p:cNvCxnSpPr>
          <p:nvPr/>
        </p:nvCxnSpPr>
        <p:spPr>
          <a:xfrm flipV="1">
            <a:off x="4724400" y="4210050"/>
            <a:ext cx="1371600" cy="29926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8" idx="1"/>
          </p:cNvCxnSpPr>
          <p:nvPr/>
        </p:nvCxnSpPr>
        <p:spPr>
          <a:xfrm>
            <a:off x="4724400" y="4824412"/>
            <a:ext cx="1371600" cy="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17" idx="1"/>
          </p:cNvCxnSpPr>
          <p:nvPr/>
        </p:nvCxnSpPr>
        <p:spPr>
          <a:xfrm flipV="1">
            <a:off x="4724400" y="5738813"/>
            <a:ext cx="1447800" cy="3571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6" idx="1"/>
          </p:cNvCxnSpPr>
          <p:nvPr/>
        </p:nvCxnSpPr>
        <p:spPr>
          <a:xfrm>
            <a:off x="4724400" y="6091237"/>
            <a:ext cx="1362075" cy="257176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061282" y="5497531"/>
            <a:ext cx="61106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IN" sz="1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২য় মুদ্রায়</a:t>
            </a:r>
            <a:endParaRPr lang="en-US" sz="12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29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43" grpId="0"/>
      <p:bldP spid="45" grpId="0"/>
      <p:bldP spid="53" grpId="0"/>
      <p:bldP spid="3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447800"/>
            <a:ext cx="3657600" cy="2895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76800" y="1438275"/>
            <a:ext cx="3657600" cy="2895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90525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লুডু খেলা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657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মুদ্রা নিক্ষেপ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14300" y="5029200"/>
            <a:ext cx="20193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দলীয় কাজ-(৫)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4876800"/>
            <a:ext cx="4876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ছক্কা ও একটি মুদ্রা নিক্ষেপ পরিক্ষায় 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probability   tree  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তৈরি  কর ।</a:t>
            </a:r>
            <a:endParaRPr lang="en-US" sz="2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4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  <p:bldP spid="8" grpId="0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233362" y="2224652"/>
            <a:ext cx="1219200" cy="914400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সমাধান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30332" y="304800"/>
            <a:ext cx="5248787" cy="6324600"/>
          </a:xfrm>
          <a:prstGeom prst="rect">
            <a:avLst/>
          </a:prstGeom>
          <a:solidFill>
            <a:srgbClr val="002060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8312" y="2629182"/>
            <a:ext cx="1066800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ছক্কার</a:t>
            </a:r>
            <a:r>
              <a:rPr lang="bn-IN" dirty="0" smtClean="0">
                <a:solidFill>
                  <a:schemeClr val="tx1"/>
                </a:solidFill>
              </a:rPr>
              <a:t> পিঠ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23918" y="795619"/>
            <a:ext cx="461616" cy="381001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</a:rPr>
              <a:t>১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4837" y="5681945"/>
            <a:ext cx="533400" cy="2286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৬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0562" y="4577045"/>
            <a:ext cx="533400" cy="2286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৫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24362" y="3538820"/>
            <a:ext cx="533400" cy="2286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৪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38637" y="2738720"/>
            <a:ext cx="533400" cy="2286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34062" y="1414745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34062" y="1919570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34062" y="2548219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00737" y="3019707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17733" y="3567395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00736" y="4021647"/>
            <a:ext cx="504825" cy="219075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17733" y="4417841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834062" y="452720"/>
            <a:ext cx="533400" cy="228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34062" y="948020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17733" y="4986620"/>
            <a:ext cx="533400" cy="228600"/>
          </a:xfrm>
          <a:prstGeom prst="rect">
            <a:avLst/>
          </a:prstGeom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72161" y="5567645"/>
            <a:ext cx="533400" cy="228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872161" y="6129620"/>
            <a:ext cx="561976" cy="3048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20839" y="1628546"/>
            <a:ext cx="435596" cy="44348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2805112" y="3050663"/>
            <a:ext cx="0" cy="83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805112" y="948020"/>
            <a:ext cx="3095625" cy="5334000"/>
            <a:chOff x="2805112" y="948020"/>
            <a:chExt cx="3095625" cy="5334000"/>
          </a:xfrm>
        </p:grpSpPr>
        <p:cxnSp>
          <p:nvCxnSpPr>
            <p:cNvPr id="38" name="Straight Arrow Connector 37"/>
            <p:cNvCxnSpPr>
              <a:endCxn id="23" idx="1"/>
            </p:cNvCxnSpPr>
            <p:nvPr/>
          </p:nvCxnSpPr>
          <p:spPr>
            <a:xfrm flipV="1">
              <a:off x="4500562" y="1062320"/>
              <a:ext cx="1333500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endCxn id="14" idx="1"/>
            </p:cNvCxnSpPr>
            <p:nvPr/>
          </p:nvCxnSpPr>
          <p:spPr>
            <a:xfrm flipV="1">
              <a:off x="4605337" y="1529045"/>
              <a:ext cx="1228725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4643437" y="2052920"/>
              <a:ext cx="1228725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endCxn id="16" idx="1"/>
            </p:cNvCxnSpPr>
            <p:nvPr/>
          </p:nvCxnSpPr>
          <p:spPr>
            <a:xfrm flipV="1">
              <a:off x="4948237" y="2662519"/>
              <a:ext cx="885825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endCxn id="18" idx="1"/>
            </p:cNvCxnSpPr>
            <p:nvPr/>
          </p:nvCxnSpPr>
          <p:spPr>
            <a:xfrm>
              <a:off x="4948237" y="2967320"/>
              <a:ext cx="952500" cy="166687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957762" y="3567395"/>
              <a:ext cx="859971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20" idx="1"/>
            </p:cNvCxnSpPr>
            <p:nvPr/>
          </p:nvCxnSpPr>
          <p:spPr>
            <a:xfrm>
              <a:off x="4957762" y="3795995"/>
              <a:ext cx="942974" cy="33519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endCxn id="24" idx="1"/>
            </p:cNvCxnSpPr>
            <p:nvPr/>
          </p:nvCxnSpPr>
          <p:spPr>
            <a:xfrm>
              <a:off x="5033962" y="4805645"/>
              <a:ext cx="783771" cy="29527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5062538" y="5744084"/>
              <a:ext cx="838199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31" idx="1"/>
            </p:cNvCxnSpPr>
            <p:nvPr/>
          </p:nvCxnSpPr>
          <p:spPr>
            <a:xfrm>
              <a:off x="4957762" y="5910545"/>
              <a:ext cx="914399" cy="37147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endCxn id="21" idx="1"/>
            </p:cNvCxnSpPr>
            <p:nvPr/>
          </p:nvCxnSpPr>
          <p:spPr>
            <a:xfrm flipV="1">
              <a:off x="5033962" y="4532141"/>
              <a:ext cx="783771" cy="44904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2805112" y="948020"/>
              <a:ext cx="1218806" cy="1681162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endCxn id="6" idx="1"/>
            </p:cNvCxnSpPr>
            <p:nvPr/>
          </p:nvCxnSpPr>
          <p:spPr>
            <a:xfrm>
              <a:off x="2805112" y="3134007"/>
              <a:ext cx="1609725" cy="266223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805112" y="3185828"/>
              <a:ext cx="1962150" cy="167163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2805112" y="2967320"/>
              <a:ext cx="1765610" cy="5715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2805112" y="2853020"/>
              <a:ext cx="1680422" cy="1143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V="1">
              <a:off x="2805112" y="2033870"/>
              <a:ext cx="1330014" cy="628649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ectangle 44"/>
          <p:cNvSpPr/>
          <p:nvPr/>
        </p:nvSpPr>
        <p:spPr>
          <a:xfrm>
            <a:off x="4135126" y="1628546"/>
            <a:ext cx="435596" cy="44348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424362" y="567020"/>
            <a:ext cx="1393371" cy="228599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33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1" grpId="0" animBg="1"/>
      <p:bldP spid="32" grpId="0" animBg="1"/>
      <p:bldP spid="4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1076</TotalTime>
  <Words>383</Words>
  <Application>Microsoft Office PowerPoint</Application>
  <PresentationFormat>On-screen Show (4:3)</PresentationFormat>
  <Paragraphs>91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171</cp:revision>
  <dcterms:created xsi:type="dcterms:W3CDTF">2006-08-16T00:00:00Z</dcterms:created>
  <dcterms:modified xsi:type="dcterms:W3CDTF">2014-01-22T06:30:23Z</dcterms:modified>
</cp:coreProperties>
</file>